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69" autoAdjust="0"/>
    <p:restoredTop sz="94660"/>
  </p:normalViewPr>
  <p:slideViewPr>
    <p:cSldViewPr snapToGrid="0">
      <p:cViewPr varScale="1">
        <p:scale>
          <a:sx n="64" d="100"/>
          <a:sy n="64" d="100"/>
        </p:scale>
        <p:origin x="96" y="1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2277686C-6138-443B-A165-CC37EC82BBC9}" type="datetimeFigureOut">
              <a:rPr lang="en-US" smtClean="0"/>
              <a:t>5/19/2023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815ADD1-CE65-4D19-8806-E38342F98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19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686C-6138-443B-A165-CC37EC82BBC9}" type="datetimeFigureOut">
              <a:rPr lang="en-US" smtClean="0"/>
              <a:t>5/19/2023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ADD1-CE65-4D19-8806-E38342F98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962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686C-6138-443B-A165-CC37EC82BBC9}" type="datetimeFigureOut">
              <a:rPr lang="en-US" smtClean="0"/>
              <a:t>5/19/2023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ADD1-CE65-4D19-8806-E38342F98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9236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686C-6138-443B-A165-CC37EC82BBC9}" type="datetimeFigureOut">
              <a:rPr lang="en-US" smtClean="0"/>
              <a:t>5/19/2023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ADD1-CE65-4D19-8806-E38342F98E4F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134003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686C-6138-443B-A165-CC37EC82BBC9}" type="datetimeFigureOut">
              <a:rPr lang="en-US" smtClean="0"/>
              <a:t>5/19/2023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ADD1-CE65-4D19-8806-E38342F98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3418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686C-6138-443B-A165-CC37EC82BBC9}" type="datetimeFigureOut">
              <a:rPr lang="en-US" smtClean="0"/>
              <a:t>5/19/2023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ADD1-CE65-4D19-8806-E38342F98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2190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686C-6138-443B-A165-CC37EC82BBC9}" type="datetimeFigureOut">
              <a:rPr lang="en-US" smtClean="0"/>
              <a:t>5/19/2023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ADD1-CE65-4D19-8806-E38342F98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8271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686C-6138-443B-A165-CC37EC82BBC9}" type="datetimeFigureOut">
              <a:rPr lang="en-US" smtClean="0"/>
              <a:t>5/19/2023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ADD1-CE65-4D19-8806-E38342F98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5415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686C-6138-443B-A165-CC37EC82BBC9}" type="datetimeFigureOut">
              <a:rPr lang="en-US" smtClean="0"/>
              <a:t>5/19/2023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ADD1-CE65-4D19-8806-E38342F98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53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686C-6138-443B-A165-CC37EC82BBC9}" type="datetimeFigureOut">
              <a:rPr lang="en-US" smtClean="0"/>
              <a:t>5/19/2023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ADD1-CE65-4D19-8806-E38342F98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881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686C-6138-443B-A165-CC37EC82BBC9}" type="datetimeFigureOut">
              <a:rPr lang="en-US" smtClean="0"/>
              <a:t>5/19/2023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ADD1-CE65-4D19-8806-E38342F98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90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686C-6138-443B-A165-CC37EC82BBC9}" type="datetimeFigureOut">
              <a:rPr lang="en-US" smtClean="0"/>
              <a:t>5/19/2023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ADD1-CE65-4D19-8806-E38342F98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709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686C-6138-443B-A165-CC37EC82BBC9}" type="datetimeFigureOut">
              <a:rPr lang="en-US" smtClean="0"/>
              <a:t>5/19/2023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ADD1-CE65-4D19-8806-E38342F98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151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686C-6138-443B-A165-CC37EC82BBC9}" type="datetimeFigureOut">
              <a:rPr lang="en-US" smtClean="0"/>
              <a:t>5/19/2023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ADD1-CE65-4D19-8806-E38342F98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244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686C-6138-443B-A165-CC37EC82BBC9}" type="datetimeFigureOut">
              <a:rPr lang="en-US" smtClean="0"/>
              <a:t>5/19/2023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ADD1-CE65-4D19-8806-E38342F98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83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686C-6138-443B-A165-CC37EC82BBC9}" type="datetimeFigureOut">
              <a:rPr lang="en-US" smtClean="0"/>
              <a:t>5/19/2023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ADD1-CE65-4D19-8806-E38342F98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781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686C-6138-443B-A165-CC37EC82BBC9}" type="datetimeFigureOut">
              <a:rPr lang="en-US" smtClean="0"/>
              <a:t>5/19/2023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ADD1-CE65-4D19-8806-E38342F98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303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77686C-6138-443B-A165-CC37EC82BBC9}" type="datetimeFigureOut">
              <a:rPr lang="en-US" smtClean="0"/>
              <a:t>5/19/2023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15ADD1-CE65-4D19-8806-E38342F98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7765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3A389B-CCA5-810A-8419-207791DE9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AE43F56-7CEE-B3FB-6950-B05DBE9076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3624" y="2249488"/>
            <a:ext cx="7041577" cy="3541712"/>
          </a:xfrm>
        </p:spPr>
      </p:pic>
    </p:spTree>
    <p:extLst>
      <p:ext uri="{BB962C8B-B14F-4D97-AF65-F5344CB8AC3E}">
        <p14:creationId xmlns:p14="http://schemas.microsoft.com/office/powerpoint/2010/main" val="25318964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F9315-6029-334B-209C-EC209B1E8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306AC0-4B03-25E0-DF4C-176DAF81DD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625" y="2249488"/>
            <a:ext cx="7395575" cy="3541712"/>
          </a:xfrm>
        </p:spPr>
      </p:pic>
    </p:spTree>
    <p:extLst>
      <p:ext uri="{BB962C8B-B14F-4D97-AF65-F5344CB8AC3E}">
        <p14:creationId xmlns:p14="http://schemas.microsoft.com/office/powerpoint/2010/main" val="36884798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802F1-A722-3D59-0F01-58215F71D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7F102-75C7-81BD-5D0B-F74221DAF2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795" y="2249488"/>
            <a:ext cx="7375235" cy="3541712"/>
          </a:xfrm>
        </p:spPr>
      </p:pic>
    </p:spTree>
    <p:extLst>
      <p:ext uri="{BB962C8B-B14F-4D97-AF65-F5344CB8AC3E}">
        <p14:creationId xmlns:p14="http://schemas.microsoft.com/office/powerpoint/2010/main" val="51879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B34C3-6DF3-418F-E021-DADC994DC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F2AC51-FA55-B97A-A355-97137F6BF7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055" y="2249488"/>
            <a:ext cx="7416715" cy="3541712"/>
          </a:xfrm>
        </p:spPr>
      </p:pic>
    </p:spTree>
    <p:extLst>
      <p:ext uri="{BB962C8B-B14F-4D97-AF65-F5344CB8AC3E}">
        <p14:creationId xmlns:p14="http://schemas.microsoft.com/office/powerpoint/2010/main" val="22738273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0F478-C0A5-9703-97A6-B0FA8930F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841F8F-B794-F9DD-F498-FAF849804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529" y="2249488"/>
            <a:ext cx="7501768" cy="3541712"/>
          </a:xfrm>
        </p:spPr>
      </p:pic>
    </p:spTree>
    <p:extLst>
      <p:ext uri="{BB962C8B-B14F-4D97-AF65-F5344CB8AC3E}">
        <p14:creationId xmlns:p14="http://schemas.microsoft.com/office/powerpoint/2010/main" val="2941515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6C3E2-E15E-064E-547C-76220A86F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5DB184-B04C-3AFA-C758-C1129C7C11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6794" y="2249488"/>
            <a:ext cx="6215237" cy="3541712"/>
          </a:xfrm>
        </p:spPr>
      </p:pic>
    </p:spTree>
    <p:extLst>
      <p:ext uri="{BB962C8B-B14F-4D97-AF65-F5344CB8AC3E}">
        <p14:creationId xmlns:p14="http://schemas.microsoft.com/office/powerpoint/2010/main" val="15711855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EB76D-391B-DCED-91F5-DE51E6497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7F987B-976F-BDD4-E38B-CB2A738292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646" y="2660056"/>
            <a:ext cx="4991533" cy="2720576"/>
          </a:xfrm>
        </p:spPr>
      </p:pic>
    </p:spTree>
    <p:extLst>
      <p:ext uri="{BB962C8B-B14F-4D97-AF65-F5344CB8AC3E}">
        <p14:creationId xmlns:p14="http://schemas.microsoft.com/office/powerpoint/2010/main" val="41771097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6748C-3BF5-C4E0-9B42-58E13A0B2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754DB5-F868-4B3F-30F6-E16D2030BB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0656" y="2249488"/>
            <a:ext cx="7467514" cy="3541712"/>
          </a:xfrm>
        </p:spPr>
      </p:pic>
    </p:spTree>
    <p:extLst>
      <p:ext uri="{BB962C8B-B14F-4D97-AF65-F5344CB8AC3E}">
        <p14:creationId xmlns:p14="http://schemas.microsoft.com/office/powerpoint/2010/main" val="34108440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962FD-6A7D-62E7-4D24-8B7E9881E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31A945-7534-C5D0-0132-964102CF15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4817" y="2249488"/>
            <a:ext cx="7479191" cy="3541712"/>
          </a:xfrm>
        </p:spPr>
      </p:pic>
    </p:spTree>
    <p:extLst>
      <p:ext uri="{BB962C8B-B14F-4D97-AF65-F5344CB8AC3E}">
        <p14:creationId xmlns:p14="http://schemas.microsoft.com/office/powerpoint/2010/main" val="30610045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CA40E-B512-DB83-2E42-8AE8354F6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B83221-046B-6D51-3639-586E1B83BC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930" y="2249488"/>
            <a:ext cx="6610966" cy="3541712"/>
          </a:xfrm>
        </p:spPr>
      </p:pic>
    </p:spTree>
    <p:extLst>
      <p:ext uri="{BB962C8B-B14F-4D97-AF65-F5344CB8AC3E}">
        <p14:creationId xmlns:p14="http://schemas.microsoft.com/office/powerpoint/2010/main" val="2642158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B1A07-2F78-31ED-F49C-E95208B82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3CBFA4-050B-18A6-E5AE-C1640380E7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792" y="2249488"/>
            <a:ext cx="7015241" cy="3541712"/>
          </a:xfrm>
        </p:spPr>
      </p:pic>
    </p:spTree>
    <p:extLst>
      <p:ext uri="{BB962C8B-B14F-4D97-AF65-F5344CB8AC3E}">
        <p14:creationId xmlns:p14="http://schemas.microsoft.com/office/powerpoint/2010/main" val="3587092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C6189-CC3C-81D0-ABDF-A1A78DA0A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D846A4-6CE0-CCCF-9CFA-1295EB777B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3601" y="2249488"/>
            <a:ext cx="7041623" cy="3541712"/>
          </a:xfrm>
        </p:spPr>
      </p:pic>
    </p:spTree>
    <p:extLst>
      <p:ext uri="{BB962C8B-B14F-4D97-AF65-F5344CB8AC3E}">
        <p14:creationId xmlns:p14="http://schemas.microsoft.com/office/powerpoint/2010/main" val="2676845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93751-0392-1686-4D95-75A8BEFEA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194791-F906-C490-2561-E01FBA0CDC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776" y="2249488"/>
            <a:ext cx="6511274" cy="3541712"/>
          </a:xfrm>
        </p:spPr>
      </p:pic>
    </p:spTree>
    <p:extLst>
      <p:ext uri="{BB962C8B-B14F-4D97-AF65-F5344CB8AC3E}">
        <p14:creationId xmlns:p14="http://schemas.microsoft.com/office/powerpoint/2010/main" val="19565129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CFC44-9612-6BA3-4279-2DBE65B7A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C2C61F-89C1-0730-1434-CEAE65A514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8802" y="2249488"/>
            <a:ext cx="7011221" cy="3541712"/>
          </a:xfrm>
        </p:spPr>
      </p:pic>
    </p:spTree>
    <p:extLst>
      <p:ext uri="{BB962C8B-B14F-4D97-AF65-F5344CB8AC3E}">
        <p14:creationId xmlns:p14="http://schemas.microsoft.com/office/powerpoint/2010/main" val="12618594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F4A36-3F2E-207C-33C8-438A72E59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E59A7E1-FA2A-DDB4-2DFE-AA9A267649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334" y="2249488"/>
            <a:ext cx="6974158" cy="3541712"/>
          </a:xfrm>
        </p:spPr>
      </p:pic>
    </p:spTree>
    <p:extLst>
      <p:ext uri="{BB962C8B-B14F-4D97-AF65-F5344CB8AC3E}">
        <p14:creationId xmlns:p14="http://schemas.microsoft.com/office/powerpoint/2010/main" val="33170196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64CB7-1EF6-B57B-D767-906A03CBA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6645EA-C0F9-45A2-26CF-EF5E03DF95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8648" y="2249488"/>
            <a:ext cx="7011530" cy="3541712"/>
          </a:xfrm>
        </p:spPr>
      </p:pic>
    </p:spTree>
    <p:extLst>
      <p:ext uri="{BB962C8B-B14F-4D97-AF65-F5344CB8AC3E}">
        <p14:creationId xmlns:p14="http://schemas.microsoft.com/office/powerpoint/2010/main" val="2201247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54E82-0C7B-5F3E-1BCC-AC9622360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E8738E-D22D-95F5-4C00-C2FB287428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2222" y="2249488"/>
            <a:ext cx="7064382" cy="3541712"/>
          </a:xfrm>
        </p:spPr>
      </p:pic>
    </p:spTree>
    <p:extLst>
      <p:ext uri="{BB962C8B-B14F-4D97-AF65-F5344CB8AC3E}">
        <p14:creationId xmlns:p14="http://schemas.microsoft.com/office/powerpoint/2010/main" val="24193293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3D0A5-E169-00E0-AEB6-72916478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703062-5459-F3CD-E49E-D964914F3F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903" y="2249488"/>
            <a:ext cx="6467019" cy="3541712"/>
          </a:xfrm>
        </p:spPr>
      </p:pic>
    </p:spTree>
    <p:extLst>
      <p:ext uri="{BB962C8B-B14F-4D97-AF65-F5344CB8AC3E}">
        <p14:creationId xmlns:p14="http://schemas.microsoft.com/office/powerpoint/2010/main" val="7277789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46012-0C05-D1A6-27B9-2A1E484AB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7FC420-33CA-E876-D68A-0F5B9B3AE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3458" y="2249488"/>
            <a:ext cx="6981909" cy="3541712"/>
          </a:xfrm>
        </p:spPr>
      </p:pic>
    </p:spTree>
    <p:extLst>
      <p:ext uri="{BB962C8B-B14F-4D97-AF65-F5344CB8AC3E}">
        <p14:creationId xmlns:p14="http://schemas.microsoft.com/office/powerpoint/2010/main" val="41152256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694A114-8825-0513-1FFC-F177A427D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02076D-BC3E-BEF5-3DF1-16BB366539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9798" y="2249488"/>
            <a:ext cx="6989229" cy="3541712"/>
          </a:xfrm>
        </p:spPr>
      </p:pic>
    </p:spTree>
    <p:extLst>
      <p:ext uri="{BB962C8B-B14F-4D97-AF65-F5344CB8AC3E}">
        <p14:creationId xmlns:p14="http://schemas.microsoft.com/office/powerpoint/2010/main" val="11531299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B0F7A-5A08-3A7B-D52B-D6931F8A1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9F04724-96D7-450B-BF9E-8D2124635C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102" y="2249488"/>
            <a:ext cx="7022622" cy="3541712"/>
          </a:xfrm>
        </p:spPr>
      </p:pic>
    </p:spTree>
    <p:extLst>
      <p:ext uri="{BB962C8B-B14F-4D97-AF65-F5344CB8AC3E}">
        <p14:creationId xmlns:p14="http://schemas.microsoft.com/office/powerpoint/2010/main" val="18730102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E1CC3-4300-2CA8-FA91-184AB86CE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D45066-A098-72B5-1F6A-65B35E354F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3654" y="2249488"/>
            <a:ext cx="6421518" cy="3541712"/>
          </a:xfrm>
        </p:spPr>
      </p:pic>
    </p:spTree>
    <p:extLst>
      <p:ext uri="{BB962C8B-B14F-4D97-AF65-F5344CB8AC3E}">
        <p14:creationId xmlns:p14="http://schemas.microsoft.com/office/powerpoint/2010/main" val="1614126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8BA21-372C-5D77-2D99-2C2EB973C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A71CD9-8286-0B5C-A8C6-77C1ED38A6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4239" y="2249488"/>
            <a:ext cx="7420348" cy="3541712"/>
          </a:xfrm>
        </p:spPr>
      </p:pic>
    </p:spTree>
    <p:extLst>
      <p:ext uri="{BB962C8B-B14F-4D97-AF65-F5344CB8AC3E}">
        <p14:creationId xmlns:p14="http://schemas.microsoft.com/office/powerpoint/2010/main" val="17867256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92E09-5113-9D60-1933-684176B5F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A41FCC8-4DDF-6A55-2F15-0F230A2A02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1080" y="2249488"/>
            <a:ext cx="7026665" cy="3541712"/>
          </a:xfrm>
        </p:spPr>
      </p:pic>
    </p:spTree>
    <p:extLst>
      <p:ext uri="{BB962C8B-B14F-4D97-AF65-F5344CB8AC3E}">
        <p14:creationId xmlns:p14="http://schemas.microsoft.com/office/powerpoint/2010/main" val="34002985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9B7E5-9E01-F5D3-3AC5-69AA5C858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26FB38-E66A-D53A-74C6-902CFE2A28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8686" y="2249488"/>
            <a:ext cx="7011453" cy="3541712"/>
          </a:xfrm>
        </p:spPr>
      </p:pic>
    </p:spTree>
    <p:extLst>
      <p:ext uri="{BB962C8B-B14F-4D97-AF65-F5344CB8AC3E}">
        <p14:creationId xmlns:p14="http://schemas.microsoft.com/office/powerpoint/2010/main" val="40323978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051D2-6F19-3F7D-E441-5B3C295FD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9E43F4-913C-41BA-4C57-2D76C096C0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902" y="2249488"/>
            <a:ext cx="7015022" cy="3541712"/>
          </a:xfrm>
        </p:spPr>
      </p:pic>
    </p:spTree>
    <p:extLst>
      <p:ext uri="{BB962C8B-B14F-4D97-AF65-F5344CB8AC3E}">
        <p14:creationId xmlns:p14="http://schemas.microsoft.com/office/powerpoint/2010/main" val="11877068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E3476-8AF4-123F-5E0B-BCBECA5BB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2DA02B-DAD8-4ECF-51A5-9A1AD12BD5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6169" y="2249488"/>
            <a:ext cx="6996487" cy="3541712"/>
          </a:xfrm>
        </p:spPr>
      </p:pic>
    </p:spTree>
    <p:extLst>
      <p:ext uri="{BB962C8B-B14F-4D97-AF65-F5344CB8AC3E}">
        <p14:creationId xmlns:p14="http://schemas.microsoft.com/office/powerpoint/2010/main" val="33190981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97A7E-9972-8C9E-6905-303D567FC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C0145E-C4F2-1374-42D6-CA0245FFBE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934" y="2249488"/>
            <a:ext cx="7052957" cy="3541712"/>
          </a:xfrm>
        </p:spPr>
      </p:pic>
    </p:spTree>
    <p:extLst>
      <p:ext uri="{BB962C8B-B14F-4D97-AF65-F5344CB8AC3E}">
        <p14:creationId xmlns:p14="http://schemas.microsoft.com/office/powerpoint/2010/main" val="4453972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C8B94-9817-93FF-BB59-A5B60758A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ECB11C-C6AD-A620-96F8-1A85D58B4A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073" y="2249488"/>
            <a:ext cx="7056679" cy="3541712"/>
          </a:xfrm>
        </p:spPr>
      </p:pic>
    </p:spTree>
    <p:extLst>
      <p:ext uri="{BB962C8B-B14F-4D97-AF65-F5344CB8AC3E}">
        <p14:creationId xmlns:p14="http://schemas.microsoft.com/office/powerpoint/2010/main" val="19116027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6C17F-573F-1578-BF88-78BDA3EBB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B4BA13-4490-A2AB-2C0D-BB3CFF8947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591" y="2249488"/>
            <a:ext cx="6645643" cy="3541712"/>
          </a:xfrm>
        </p:spPr>
      </p:pic>
    </p:spTree>
    <p:extLst>
      <p:ext uri="{BB962C8B-B14F-4D97-AF65-F5344CB8AC3E}">
        <p14:creationId xmlns:p14="http://schemas.microsoft.com/office/powerpoint/2010/main" val="1534562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8813A-2E3A-D6B2-6C83-0F1A42D35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957255-480E-CB02-D13A-251ABD45E1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4048" y="2249488"/>
            <a:ext cx="7420730" cy="3541712"/>
          </a:xfrm>
        </p:spPr>
      </p:pic>
    </p:spTree>
    <p:extLst>
      <p:ext uri="{BB962C8B-B14F-4D97-AF65-F5344CB8AC3E}">
        <p14:creationId xmlns:p14="http://schemas.microsoft.com/office/powerpoint/2010/main" val="3655605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18F76-D151-7DB5-D728-14F7EE668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500B58-BD8E-AFAD-A98C-79638A11BB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913" y="2249488"/>
            <a:ext cx="7458999" cy="3541712"/>
          </a:xfrm>
        </p:spPr>
      </p:pic>
    </p:spTree>
    <p:extLst>
      <p:ext uri="{BB962C8B-B14F-4D97-AF65-F5344CB8AC3E}">
        <p14:creationId xmlns:p14="http://schemas.microsoft.com/office/powerpoint/2010/main" val="1580409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E72CE-EDA1-36E4-70A5-DB99A2433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E523F1-D8F6-E146-6F31-8002A3AF58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234" y="2249488"/>
            <a:ext cx="7424358" cy="3541712"/>
          </a:xfrm>
        </p:spPr>
      </p:pic>
    </p:spTree>
    <p:extLst>
      <p:ext uri="{BB962C8B-B14F-4D97-AF65-F5344CB8AC3E}">
        <p14:creationId xmlns:p14="http://schemas.microsoft.com/office/powerpoint/2010/main" val="3497542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1FC4A-B9AD-DB33-A9F8-8A737E911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92C27C-C028-9B14-A2F0-94618A21AD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5002" y="2249488"/>
            <a:ext cx="7018822" cy="3541712"/>
          </a:xfrm>
        </p:spPr>
      </p:pic>
    </p:spTree>
    <p:extLst>
      <p:ext uri="{BB962C8B-B14F-4D97-AF65-F5344CB8AC3E}">
        <p14:creationId xmlns:p14="http://schemas.microsoft.com/office/powerpoint/2010/main" val="72802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12E5D-BB6E-B385-D1A3-A607B1BC3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A5FB7A-979F-F1CD-457A-11F24FC82F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3111" y="2249488"/>
            <a:ext cx="7462604" cy="3541712"/>
          </a:xfrm>
        </p:spPr>
      </p:pic>
    </p:spTree>
    <p:extLst>
      <p:ext uri="{BB962C8B-B14F-4D97-AF65-F5344CB8AC3E}">
        <p14:creationId xmlns:p14="http://schemas.microsoft.com/office/powerpoint/2010/main" val="249157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E14BC-BEE9-6F8A-9A56-EEFC9F5BC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1D644A-7F4B-E11E-3884-BCF3BB39C5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623" y="2249488"/>
            <a:ext cx="7403579" cy="3541712"/>
          </a:xfrm>
        </p:spPr>
      </p:pic>
    </p:spTree>
    <p:extLst>
      <p:ext uri="{BB962C8B-B14F-4D97-AF65-F5344CB8AC3E}">
        <p14:creationId xmlns:p14="http://schemas.microsoft.com/office/powerpoint/2010/main" val="40760935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10</TotalTime>
  <Words>0</Words>
  <Application>Microsoft Office PowerPoint</Application>
  <PresentationFormat>Widescreen</PresentationFormat>
  <Paragraphs>0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9" baseType="lpstr">
      <vt:lpstr>Arial</vt:lpstr>
      <vt:lpstr>Tw Cen MT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Afolabi Pelumi</dc:creator>
  <cp:lastModifiedBy>Afolabi Pelumi</cp:lastModifiedBy>
  <cp:revision>1</cp:revision>
  <dcterms:created xsi:type="dcterms:W3CDTF">2023-05-19T10:56:32Z</dcterms:created>
  <dcterms:modified xsi:type="dcterms:W3CDTF">2023-05-19T11:06:46Z</dcterms:modified>
</cp:coreProperties>
</file>

<file path=docProps/thumbnail.jpeg>
</file>